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1578-23E7-47B8-BAD7-96C661159DD1}" type="datetimeFigureOut">
              <a:rPr lang="fr-FR" smtClean="0"/>
              <a:t>13/07/2016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8F66-A01D-4395-B908-E1EB9BBEE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49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1578-23E7-47B8-BAD7-96C661159DD1}" type="datetimeFigureOut">
              <a:rPr lang="fr-FR" smtClean="0"/>
              <a:t>13/07/2016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8F66-A01D-4395-B908-E1EB9BBEE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88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1578-23E7-47B8-BAD7-96C661159DD1}" type="datetimeFigureOut">
              <a:rPr lang="fr-FR" smtClean="0"/>
              <a:t>13/07/2016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8F66-A01D-4395-B908-E1EB9BBEE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93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1578-23E7-47B8-BAD7-96C661159DD1}" type="datetimeFigureOut">
              <a:rPr lang="fr-FR" smtClean="0"/>
              <a:t>13/07/2016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8F66-A01D-4395-B908-E1EB9BBEE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89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1578-23E7-47B8-BAD7-96C661159DD1}" type="datetimeFigureOut">
              <a:rPr lang="fr-FR" smtClean="0"/>
              <a:t>13/07/2016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8F66-A01D-4395-B908-E1EB9BBEE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03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1578-23E7-47B8-BAD7-96C661159DD1}" type="datetimeFigureOut">
              <a:rPr lang="fr-FR" smtClean="0"/>
              <a:t>13/07/2016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8F66-A01D-4395-B908-E1EB9BBEE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30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1578-23E7-47B8-BAD7-96C661159DD1}" type="datetimeFigureOut">
              <a:rPr lang="fr-FR" smtClean="0"/>
              <a:t>13/07/2016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8F66-A01D-4395-B908-E1EB9BBEE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87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1578-23E7-47B8-BAD7-96C661159DD1}" type="datetimeFigureOut">
              <a:rPr lang="fr-FR" smtClean="0"/>
              <a:t>13/07/2016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8F66-A01D-4395-B908-E1EB9BBEE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24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1578-23E7-47B8-BAD7-96C661159DD1}" type="datetimeFigureOut">
              <a:rPr lang="fr-FR" smtClean="0"/>
              <a:t>13/07/2016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8F66-A01D-4395-B908-E1EB9BBEE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95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1578-23E7-47B8-BAD7-96C661159DD1}" type="datetimeFigureOut">
              <a:rPr lang="fr-FR" smtClean="0"/>
              <a:t>13/07/2016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8F66-A01D-4395-B908-E1EB9BBEE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94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1578-23E7-47B8-BAD7-96C661159DD1}" type="datetimeFigureOut">
              <a:rPr lang="fr-FR" smtClean="0"/>
              <a:t>13/07/2016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8F66-A01D-4395-B908-E1EB9BBEE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57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D1578-23E7-47B8-BAD7-96C661159DD1}" type="datetimeFigureOut">
              <a:rPr lang="fr-FR" smtClean="0"/>
              <a:t>13/07/2016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78F66-A01D-4395-B908-E1EB9BBEE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380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4760268" cy="4286250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159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LOG-06</dc:creator>
  <cp:lastModifiedBy>Nicolas DOUCET</cp:lastModifiedBy>
  <cp:revision>4</cp:revision>
  <dcterms:created xsi:type="dcterms:W3CDTF">2015-12-01T12:12:36Z</dcterms:created>
  <dcterms:modified xsi:type="dcterms:W3CDTF">2016-07-13T07:16:29Z</dcterms:modified>
</cp:coreProperties>
</file>